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5A7FD-04B9-4028-987B-8B4C5D5D7CE8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76DB5C0-84DD-4F3A-B98F-247E7873E78A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얕은샘물M" pitchFamily="18" charset="-127"/>
              <a:ea typeface="HY얕은샘물M" pitchFamily="18" charset="-127"/>
            </a:rPr>
            <a:t>경제성</a:t>
          </a:r>
          <a:endParaRPr lang="ko-KR" altLang="en-US" dirty="0">
            <a:latin typeface="HY얕은샘물M" pitchFamily="18" charset="-127"/>
            <a:ea typeface="HY얕은샘물M" pitchFamily="18" charset="-127"/>
          </a:endParaRPr>
        </a:p>
      </dgm:t>
    </dgm:pt>
    <dgm:pt modelId="{6A76D3D4-B9F3-4BE0-B2F4-5ACE7769B79F}" type="parTrans" cxnId="{0E9B5478-65FE-4626-A4E6-8D8731F80A96}">
      <dgm:prSet/>
      <dgm:spPr/>
      <dgm:t>
        <a:bodyPr/>
        <a:lstStyle/>
        <a:p>
          <a:pPr latinLnBrk="1"/>
          <a:endParaRPr lang="ko-KR" altLang="en-US"/>
        </a:p>
      </dgm:t>
    </dgm:pt>
    <dgm:pt modelId="{6A6FB513-FAF0-4BC1-A061-63A35697A09D}" type="sibTrans" cxnId="{0E9B5478-65FE-4626-A4E6-8D8731F80A96}">
      <dgm:prSet/>
      <dgm:spPr/>
      <dgm:t>
        <a:bodyPr/>
        <a:lstStyle/>
        <a:p>
          <a:pPr latinLnBrk="1"/>
          <a:endParaRPr lang="ko-KR" altLang="en-US"/>
        </a:p>
      </dgm:t>
    </dgm:pt>
    <dgm:pt modelId="{F5A75F6C-CFCC-4E05-93F8-4227ED1D66F2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얕은샘물M" pitchFamily="18" charset="-127"/>
              <a:ea typeface="HY얕은샘물M" pitchFamily="18" charset="-127"/>
            </a:rPr>
            <a:t>고품질</a:t>
          </a:r>
          <a:endParaRPr lang="ko-KR" altLang="en-US" dirty="0">
            <a:latin typeface="HY얕은샘물M" pitchFamily="18" charset="-127"/>
            <a:ea typeface="HY얕은샘물M" pitchFamily="18" charset="-127"/>
          </a:endParaRPr>
        </a:p>
      </dgm:t>
    </dgm:pt>
    <dgm:pt modelId="{12E147BE-03F4-4A85-935B-5E2939950E50}" type="parTrans" cxnId="{827197B7-F028-4A85-B24C-931B8F4FDBA4}">
      <dgm:prSet/>
      <dgm:spPr/>
      <dgm:t>
        <a:bodyPr/>
        <a:lstStyle/>
        <a:p>
          <a:pPr latinLnBrk="1"/>
          <a:endParaRPr lang="ko-KR" altLang="en-US"/>
        </a:p>
      </dgm:t>
    </dgm:pt>
    <dgm:pt modelId="{28AA5922-2BD3-47DB-A3F5-768275B658FB}" type="sibTrans" cxnId="{827197B7-F028-4A85-B24C-931B8F4FDBA4}">
      <dgm:prSet/>
      <dgm:spPr/>
      <dgm:t>
        <a:bodyPr/>
        <a:lstStyle/>
        <a:p>
          <a:pPr latinLnBrk="1"/>
          <a:endParaRPr lang="ko-KR" altLang="en-US"/>
        </a:p>
      </dgm:t>
    </dgm:pt>
    <dgm:pt modelId="{F03D3921-A66E-4D34-9347-E0489C3C85A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얕은샘물M" pitchFamily="18" charset="-127"/>
              <a:ea typeface="HY얕은샘물M" pitchFamily="18" charset="-127"/>
            </a:rPr>
            <a:t>신뢰성</a:t>
          </a:r>
          <a:endParaRPr lang="ko-KR" altLang="en-US" dirty="0">
            <a:latin typeface="HY얕은샘물M" pitchFamily="18" charset="-127"/>
            <a:ea typeface="HY얕은샘물M" pitchFamily="18" charset="-127"/>
          </a:endParaRPr>
        </a:p>
      </dgm:t>
    </dgm:pt>
    <dgm:pt modelId="{5D9A7C08-F253-4547-ACFD-5C740B5E9D65}" type="parTrans" cxnId="{DFDC1F07-8601-4D20-AFEF-0FED052DF1DC}">
      <dgm:prSet/>
      <dgm:spPr/>
      <dgm:t>
        <a:bodyPr/>
        <a:lstStyle/>
        <a:p>
          <a:pPr latinLnBrk="1"/>
          <a:endParaRPr lang="ko-KR" altLang="en-US"/>
        </a:p>
      </dgm:t>
    </dgm:pt>
    <dgm:pt modelId="{3843C93D-8DE1-4762-BFF0-284DFC4E119F}" type="sibTrans" cxnId="{DFDC1F07-8601-4D20-AFEF-0FED052DF1DC}">
      <dgm:prSet/>
      <dgm:spPr/>
      <dgm:t>
        <a:bodyPr/>
        <a:lstStyle/>
        <a:p>
          <a:pPr latinLnBrk="1"/>
          <a:endParaRPr lang="ko-KR" altLang="en-US"/>
        </a:p>
      </dgm:t>
    </dgm:pt>
    <dgm:pt modelId="{B4B98490-AF15-44C4-92E4-51EB9351E135}" type="pres">
      <dgm:prSet presAssocID="{5665A7FD-04B9-4028-987B-8B4C5D5D7CE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AD4356-9F75-4C88-A0D1-D2B2B261600A}" type="pres">
      <dgm:prSet presAssocID="{876DB5C0-84DD-4F3A-B98F-247E7873E78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B421E4-F217-4F1F-93C0-F3872C944643}" type="pres">
      <dgm:prSet presAssocID="{6A6FB513-FAF0-4BC1-A061-63A35697A09D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995683C-60AB-4BC5-BBA3-5D107DAC0C4A}" type="pres">
      <dgm:prSet presAssocID="{6A6FB513-FAF0-4BC1-A061-63A35697A09D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BCC6D88-7856-4E45-99DE-FD3AF46CF741}" type="pres">
      <dgm:prSet presAssocID="{F5A75F6C-CFCC-4E05-93F8-4227ED1D66F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AA9ABA-3ED4-4E5B-8302-5FB0D3421F18}" type="pres">
      <dgm:prSet presAssocID="{28AA5922-2BD3-47DB-A3F5-768275B658FB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B08C600-7429-4CF2-BA8C-3982676CD4C7}" type="pres">
      <dgm:prSet presAssocID="{28AA5922-2BD3-47DB-A3F5-768275B658FB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6C0E63B-8F8B-4255-AE8A-A98E81B07634}" type="pres">
      <dgm:prSet presAssocID="{F03D3921-A66E-4D34-9347-E0489C3C85A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9CA6AF-CF28-4F0D-874D-07122ADF3AA0}" type="pres">
      <dgm:prSet presAssocID="{3843C93D-8DE1-4762-BFF0-284DFC4E119F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6C9ECDA-6649-45A2-8AA1-C7330168EBBD}" type="pres">
      <dgm:prSet presAssocID="{3843C93D-8DE1-4762-BFF0-284DFC4E119F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CB089675-9164-498F-822D-0A869FA4837E}" type="presOf" srcId="{F03D3921-A66E-4D34-9347-E0489C3C85A3}" destId="{B6C0E63B-8F8B-4255-AE8A-A98E81B07634}" srcOrd="0" destOrd="0" presId="urn:microsoft.com/office/officeart/2005/8/layout/cycle7"/>
    <dgm:cxn modelId="{2DCC6D1D-401A-46DE-B5E8-18E88BCB28CF}" type="presOf" srcId="{6A6FB513-FAF0-4BC1-A061-63A35697A09D}" destId="{F995683C-60AB-4BC5-BBA3-5D107DAC0C4A}" srcOrd="1" destOrd="0" presId="urn:microsoft.com/office/officeart/2005/8/layout/cycle7"/>
    <dgm:cxn modelId="{827197B7-F028-4A85-B24C-931B8F4FDBA4}" srcId="{5665A7FD-04B9-4028-987B-8B4C5D5D7CE8}" destId="{F5A75F6C-CFCC-4E05-93F8-4227ED1D66F2}" srcOrd="1" destOrd="0" parTransId="{12E147BE-03F4-4A85-935B-5E2939950E50}" sibTransId="{28AA5922-2BD3-47DB-A3F5-768275B658FB}"/>
    <dgm:cxn modelId="{DFDC1F07-8601-4D20-AFEF-0FED052DF1DC}" srcId="{5665A7FD-04B9-4028-987B-8B4C5D5D7CE8}" destId="{F03D3921-A66E-4D34-9347-E0489C3C85A3}" srcOrd="2" destOrd="0" parTransId="{5D9A7C08-F253-4547-ACFD-5C740B5E9D65}" sibTransId="{3843C93D-8DE1-4762-BFF0-284DFC4E119F}"/>
    <dgm:cxn modelId="{E85E44B0-F770-482D-8B05-8A984492147A}" type="presOf" srcId="{28AA5922-2BD3-47DB-A3F5-768275B658FB}" destId="{C4AA9ABA-3ED4-4E5B-8302-5FB0D3421F18}" srcOrd="0" destOrd="0" presId="urn:microsoft.com/office/officeart/2005/8/layout/cycle7"/>
    <dgm:cxn modelId="{97FAB2F4-5499-4E6B-8878-8C5D8B065D40}" type="presOf" srcId="{3843C93D-8DE1-4762-BFF0-284DFC4E119F}" destId="{76C9ECDA-6649-45A2-8AA1-C7330168EBBD}" srcOrd="1" destOrd="0" presId="urn:microsoft.com/office/officeart/2005/8/layout/cycle7"/>
    <dgm:cxn modelId="{4A31391D-E8F6-44E4-A9CC-D0B9C973177D}" type="presOf" srcId="{F5A75F6C-CFCC-4E05-93F8-4227ED1D66F2}" destId="{ABCC6D88-7856-4E45-99DE-FD3AF46CF741}" srcOrd="0" destOrd="0" presId="urn:microsoft.com/office/officeart/2005/8/layout/cycle7"/>
    <dgm:cxn modelId="{FA38C637-85F9-4363-88EC-9BDC83AFB79C}" type="presOf" srcId="{6A6FB513-FAF0-4BC1-A061-63A35697A09D}" destId="{7FB421E4-F217-4F1F-93C0-F3872C944643}" srcOrd="0" destOrd="0" presId="urn:microsoft.com/office/officeart/2005/8/layout/cycle7"/>
    <dgm:cxn modelId="{16450F9E-C38C-4530-BA8E-2661F079F64F}" type="presOf" srcId="{28AA5922-2BD3-47DB-A3F5-768275B658FB}" destId="{AB08C600-7429-4CF2-BA8C-3982676CD4C7}" srcOrd="1" destOrd="0" presId="urn:microsoft.com/office/officeart/2005/8/layout/cycle7"/>
    <dgm:cxn modelId="{8D673178-2A1B-4500-92CB-905D219360C4}" type="presOf" srcId="{876DB5C0-84DD-4F3A-B98F-247E7873E78A}" destId="{16AD4356-9F75-4C88-A0D1-D2B2B261600A}" srcOrd="0" destOrd="0" presId="urn:microsoft.com/office/officeart/2005/8/layout/cycle7"/>
    <dgm:cxn modelId="{9CDEEB60-C1BC-4A37-AD09-F80B2381CA73}" type="presOf" srcId="{3843C93D-8DE1-4762-BFF0-284DFC4E119F}" destId="{CB9CA6AF-CF28-4F0D-874D-07122ADF3AA0}" srcOrd="0" destOrd="0" presId="urn:microsoft.com/office/officeart/2005/8/layout/cycle7"/>
    <dgm:cxn modelId="{CE5F91C9-3A5A-464A-B351-523BA757CFA3}" type="presOf" srcId="{5665A7FD-04B9-4028-987B-8B4C5D5D7CE8}" destId="{B4B98490-AF15-44C4-92E4-51EB9351E135}" srcOrd="0" destOrd="0" presId="urn:microsoft.com/office/officeart/2005/8/layout/cycle7"/>
    <dgm:cxn modelId="{0E9B5478-65FE-4626-A4E6-8D8731F80A96}" srcId="{5665A7FD-04B9-4028-987B-8B4C5D5D7CE8}" destId="{876DB5C0-84DD-4F3A-B98F-247E7873E78A}" srcOrd="0" destOrd="0" parTransId="{6A76D3D4-B9F3-4BE0-B2F4-5ACE7769B79F}" sibTransId="{6A6FB513-FAF0-4BC1-A061-63A35697A09D}"/>
    <dgm:cxn modelId="{5EEAE95E-E151-46D9-B334-80AE70BE261D}" type="presParOf" srcId="{B4B98490-AF15-44C4-92E4-51EB9351E135}" destId="{16AD4356-9F75-4C88-A0D1-D2B2B261600A}" srcOrd="0" destOrd="0" presId="urn:microsoft.com/office/officeart/2005/8/layout/cycle7"/>
    <dgm:cxn modelId="{2E0245D4-F8E6-40A7-8D1B-63A8E76CC091}" type="presParOf" srcId="{B4B98490-AF15-44C4-92E4-51EB9351E135}" destId="{7FB421E4-F217-4F1F-93C0-F3872C944643}" srcOrd="1" destOrd="0" presId="urn:microsoft.com/office/officeart/2005/8/layout/cycle7"/>
    <dgm:cxn modelId="{E2FA626B-878E-435A-A184-288C85522EEA}" type="presParOf" srcId="{7FB421E4-F217-4F1F-93C0-F3872C944643}" destId="{F995683C-60AB-4BC5-BBA3-5D107DAC0C4A}" srcOrd="0" destOrd="0" presId="urn:microsoft.com/office/officeart/2005/8/layout/cycle7"/>
    <dgm:cxn modelId="{CCEB7F17-509D-4891-952C-FB48391EC339}" type="presParOf" srcId="{B4B98490-AF15-44C4-92E4-51EB9351E135}" destId="{ABCC6D88-7856-4E45-99DE-FD3AF46CF741}" srcOrd="2" destOrd="0" presId="urn:microsoft.com/office/officeart/2005/8/layout/cycle7"/>
    <dgm:cxn modelId="{CCE3A4F0-3334-41E7-9367-B8DDEDA9DCA8}" type="presParOf" srcId="{B4B98490-AF15-44C4-92E4-51EB9351E135}" destId="{C4AA9ABA-3ED4-4E5B-8302-5FB0D3421F18}" srcOrd="3" destOrd="0" presId="urn:microsoft.com/office/officeart/2005/8/layout/cycle7"/>
    <dgm:cxn modelId="{D590CE50-C671-4B93-9530-ECD3B194A048}" type="presParOf" srcId="{C4AA9ABA-3ED4-4E5B-8302-5FB0D3421F18}" destId="{AB08C600-7429-4CF2-BA8C-3982676CD4C7}" srcOrd="0" destOrd="0" presId="urn:microsoft.com/office/officeart/2005/8/layout/cycle7"/>
    <dgm:cxn modelId="{90494EDD-9BC4-49DB-8F0B-CEFBFC6097A8}" type="presParOf" srcId="{B4B98490-AF15-44C4-92E4-51EB9351E135}" destId="{B6C0E63B-8F8B-4255-AE8A-A98E81B07634}" srcOrd="4" destOrd="0" presId="urn:microsoft.com/office/officeart/2005/8/layout/cycle7"/>
    <dgm:cxn modelId="{3A85CB03-6133-4277-8011-B67D3D152A59}" type="presParOf" srcId="{B4B98490-AF15-44C4-92E4-51EB9351E135}" destId="{CB9CA6AF-CF28-4F0D-874D-07122ADF3AA0}" srcOrd="5" destOrd="0" presId="urn:microsoft.com/office/officeart/2005/8/layout/cycle7"/>
    <dgm:cxn modelId="{80DEFEF2-4289-414A-8013-6D86CD882C3B}" type="presParOf" srcId="{CB9CA6AF-CF28-4F0D-874D-07122ADF3AA0}" destId="{76C9ECDA-6649-45A2-8AA1-C7330168EBB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AAB38-630F-4D18-94B7-3788D3223B88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</dgm:pt>
    <dgm:pt modelId="{447EB31A-A824-400A-8787-369A12D7DAE9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경제성</a:t>
          </a:r>
          <a:endParaRPr lang="ko-KR" altLang="en-US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gm:t>
    </dgm:pt>
    <dgm:pt modelId="{4661950D-7E0A-4A4C-BF33-7B6DAC928F98}" type="parTrans" cxnId="{4758E232-C573-4F53-960A-380B7648B54E}">
      <dgm:prSet/>
      <dgm:spPr/>
      <dgm:t>
        <a:bodyPr/>
        <a:lstStyle/>
        <a:p>
          <a:pPr latinLnBrk="1"/>
          <a:endParaRPr lang="ko-KR" altLang="en-US"/>
        </a:p>
      </dgm:t>
    </dgm:pt>
    <dgm:pt modelId="{FC646580-FF45-4FDC-B1DB-C7954C98F5FC}" type="sibTrans" cxnId="{4758E232-C573-4F53-960A-380B7648B54E}">
      <dgm:prSet/>
      <dgm:spPr/>
      <dgm:t>
        <a:bodyPr/>
        <a:lstStyle/>
        <a:p>
          <a:pPr latinLnBrk="1"/>
          <a:endParaRPr lang="ko-KR" altLang="en-US"/>
        </a:p>
      </dgm:t>
    </dgm:pt>
    <dgm:pt modelId="{942D4811-9856-45F5-BD74-96434BF609CD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품질</a:t>
          </a:r>
          <a:endParaRPr lang="ko-KR" altLang="en-US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gm:t>
    </dgm:pt>
    <dgm:pt modelId="{BB1B8CC5-68ED-4506-ACC5-A32CF114A170}" type="parTrans" cxnId="{9DEB47B5-5EFA-44D3-ABA9-D262F7066C4D}">
      <dgm:prSet/>
      <dgm:spPr/>
      <dgm:t>
        <a:bodyPr/>
        <a:lstStyle/>
        <a:p>
          <a:pPr latinLnBrk="1"/>
          <a:endParaRPr lang="ko-KR" altLang="en-US"/>
        </a:p>
      </dgm:t>
    </dgm:pt>
    <dgm:pt modelId="{080AC56E-9D5B-47AB-865F-FCB057AA5A79}" type="sibTrans" cxnId="{9DEB47B5-5EFA-44D3-ABA9-D262F7066C4D}">
      <dgm:prSet/>
      <dgm:spPr/>
      <dgm:t>
        <a:bodyPr/>
        <a:lstStyle/>
        <a:p>
          <a:pPr latinLnBrk="1"/>
          <a:endParaRPr lang="ko-KR" altLang="en-US"/>
        </a:p>
      </dgm:t>
    </dgm:pt>
    <dgm:pt modelId="{A1F29933-AA69-4F32-BDC6-B9440D9DAB02}">
      <dgm:prSet phldrT="[텍스트]"/>
      <dgm:spPr/>
      <dgm:t>
        <a:bodyPr/>
        <a:lstStyle/>
        <a:p>
          <a:pPr latinLnBrk="1"/>
          <a:r>
            <a:rPr lang="ko-KR" altLang="en-US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신뢰성</a:t>
          </a:r>
          <a:endParaRPr lang="ko-KR" altLang="en-US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gm:t>
    </dgm:pt>
    <dgm:pt modelId="{E525FE94-31FF-4B19-A17A-5C01DE5D9B7C}" type="parTrans" cxnId="{C80F2E09-71A3-4367-A2E6-C911A3A593E6}">
      <dgm:prSet/>
      <dgm:spPr/>
      <dgm:t>
        <a:bodyPr/>
        <a:lstStyle/>
        <a:p>
          <a:pPr latinLnBrk="1"/>
          <a:endParaRPr lang="ko-KR" altLang="en-US"/>
        </a:p>
      </dgm:t>
    </dgm:pt>
    <dgm:pt modelId="{94DAD5E2-110E-48BD-B400-D56626692F11}" type="sibTrans" cxnId="{C80F2E09-71A3-4367-A2E6-C911A3A593E6}">
      <dgm:prSet/>
      <dgm:spPr/>
      <dgm:t>
        <a:bodyPr/>
        <a:lstStyle/>
        <a:p>
          <a:pPr latinLnBrk="1"/>
          <a:endParaRPr lang="ko-KR" altLang="en-US"/>
        </a:p>
      </dgm:t>
    </dgm:pt>
    <dgm:pt modelId="{FD3F62A9-5A29-4384-8531-3C30E720328C}" type="pres">
      <dgm:prSet presAssocID="{D6DAAB38-630F-4D18-94B7-3788D3223B88}" presName="compositeShape" presStyleCnt="0">
        <dgm:presLayoutVars>
          <dgm:chMax val="7"/>
          <dgm:dir/>
          <dgm:resizeHandles val="exact"/>
        </dgm:presLayoutVars>
      </dgm:prSet>
      <dgm:spPr/>
    </dgm:pt>
    <dgm:pt modelId="{000A61A3-A9E9-403E-934F-A5E81B1937E0}" type="pres">
      <dgm:prSet presAssocID="{447EB31A-A824-400A-8787-369A12D7DAE9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3394946-CBFB-406F-A1A3-597B4A1CD8A2}" type="pres">
      <dgm:prSet presAssocID="{447EB31A-A824-400A-8787-369A12D7DAE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0CF428-798F-43AE-9D87-4ADF8E80BC53}" type="pres">
      <dgm:prSet presAssocID="{942D4811-9856-45F5-BD74-96434BF609CD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81E3CC8-974C-4D8F-B0BB-1115656B8F1D}" type="pres">
      <dgm:prSet presAssocID="{942D4811-9856-45F5-BD74-96434BF609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C3310-49E7-49A6-B710-128023BB6846}" type="pres">
      <dgm:prSet presAssocID="{A1F29933-AA69-4F32-BDC6-B9440D9DAB02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6CD07E3-3C82-4CB5-B472-1A3007B13410}" type="pres">
      <dgm:prSet presAssocID="{A1F29933-AA69-4F32-BDC6-B9440D9DAB0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747A611-602F-48DE-8742-C26799CE5C41}" type="presOf" srcId="{942D4811-9856-45F5-BD74-96434BF609CD}" destId="{270CF428-798F-43AE-9D87-4ADF8E80BC53}" srcOrd="0" destOrd="0" presId="urn:microsoft.com/office/officeart/2005/8/layout/venn1"/>
    <dgm:cxn modelId="{EBD27D5B-972A-4133-B8A3-14CFF87E5084}" type="presOf" srcId="{942D4811-9856-45F5-BD74-96434BF609CD}" destId="{181E3CC8-974C-4D8F-B0BB-1115656B8F1D}" srcOrd="1" destOrd="0" presId="urn:microsoft.com/office/officeart/2005/8/layout/venn1"/>
    <dgm:cxn modelId="{737C603F-E359-4FC9-9418-36AB499AB287}" type="presOf" srcId="{A1F29933-AA69-4F32-BDC6-B9440D9DAB02}" destId="{7FEC3310-49E7-49A6-B710-128023BB6846}" srcOrd="0" destOrd="0" presId="urn:microsoft.com/office/officeart/2005/8/layout/venn1"/>
    <dgm:cxn modelId="{7DB52D9E-0EEB-4A71-B971-A9174A8B9981}" type="presOf" srcId="{447EB31A-A824-400A-8787-369A12D7DAE9}" destId="{000A61A3-A9E9-403E-934F-A5E81B1937E0}" srcOrd="0" destOrd="0" presId="urn:microsoft.com/office/officeart/2005/8/layout/venn1"/>
    <dgm:cxn modelId="{EA39186D-DC4A-4148-B3C8-B7CAAC5FBE8B}" type="presOf" srcId="{447EB31A-A824-400A-8787-369A12D7DAE9}" destId="{83394946-CBFB-406F-A1A3-597B4A1CD8A2}" srcOrd="1" destOrd="0" presId="urn:microsoft.com/office/officeart/2005/8/layout/venn1"/>
    <dgm:cxn modelId="{C80F2E09-71A3-4367-A2E6-C911A3A593E6}" srcId="{D6DAAB38-630F-4D18-94B7-3788D3223B88}" destId="{A1F29933-AA69-4F32-BDC6-B9440D9DAB02}" srcOrd="2" destOrd="0" parTransId="{E525FE94-31FF-4B19-A17A-5C01DE5D9B7C}" sibTransId="{94DAD5E2-110E-48BD-B400-D56626692F11}"/>
    <dgm:cxn modelId="{9DEB47B5-5EFA-44D3-ABA9-D262F7066C4D}" srcId="{D6DAAB38-630F-4D18-94B7-3788D3223B88}" destId="{942D4811-9856-45F5-BD74-96434BF609CD}" srcOrd="1" destOrd="0" parTransId="{BB1B8CC5-68ED-4506-ACC5-A32CF114A170}" sibTransId="{080AC56E-9D5B-47AB-865F-FCB057AA5A79}"/>
    <dgm:cxn modelId="{967503F9-E56E-4698-9B4A-E4CC072AF0D9}" type="presOf" srcId="{D6DAAB38-630F-4D18-94B7-3788D3223B88}" destId="{FD3F62A9-5A29-4384-8531-3C30E720328C}" srcOrd="0" destOrd="0" presId="urn:microsoft.com/office/officeart/2005/8/layout/venn1"/>
    <dgm:cxn modelId="{4758E232-C573-4F53-960A-380B7648B54E}" srcId="{D6DAAB38-630F-4D18-94B7-3788D3223B88}" destId="{447EB31A-A824-400A-8787-369A12D7DAE9}" srcOrd="0" destOrd="0" parTransId="{4661950D-7E0A-4A4C-BF33-7B6DAC928F98}" sibTransId="{FC646580-FF45-4FDC-B1DB-C7954C98F5FC}"/>
    <dgm:cxn modelId="{24D3CA8A-9894-4ABD-AD52-9F006CE9EF7E}" type="presOf" srcId="{A1F29933-AA69-4F32-BDC6-B9440D9DAB02}" destId="{B6CD07E3-3C82-4CB5-B472-1A3007B13410}" srcOrd="1" destOrd="0" presId="urn:microsoft.com/office/officeart/2005/8/layout/venn1"/>
    <dgm:cxn modelId="{C45D079B-7887-4F03-BBE2-D9060F81D6EA}" type="presParOf" srcId="{FD3F62A9-5A29-4384-8531-3C30E720328C}" destId="{000A61A3-A9E9-403E-934F-A5E81B1937E0}" srcOrd="0" destOrd="0" presId="urn:microsoft.com/office/officeart/2005/8/layout/venn1"/>
    <dgm:cxn modelId="{86002789-C4DB-4A31-9F6B-D1ED111B4E6E}" type="presParOf" srcId="{FD3F62A9-5A29-4384-8531-3C30E720328C}" destId="{83394946-CBFB-406F-A1A3-597B4A1CD8A2}" srcOrd="1" destOrd="0" presId="urn:microsoft.com/office/officeart/2005/8/layout/venn1"/>
    <dgm:cxn modelId="{6C95526E-2E3A-4170-830F-D7760135AA8E}" type="presParOf" srcId="{FD3F62A9-5A29-4384-8531-3C30E720328C}" destId="{270CF428-798F-43AE-9D87-4ADF8E80BC53}" srcOrd="2" destOrd="0" presId="urn:microsoft.com/office/officeart/2005/8/layout/venn1"/>
    <dgm:cxn modelId="{9E9E97F6-DB23-484C-8B54-895DFB2E7702}" type="presParOf" srcId="{FD3F62A9-5A29-4384-8531-3C30E720328C}" destId="{181E3CC8-974C-4D8F-B0BB-1115656B8F1D}" srcOrd="3" destOrd="0" presId="urn:microsoft.com/office/officeart/2005/8/layout/venn1"/>
    <dgm:cxn modelId="{08353737-32DC-4F25-B0A1-9F22A6267354}" type="presParOf" srcId="{FD3F62A9-5A29-4384-8531-3C30E720328C}" destId="{7FEC3310-49E7-49A6-B710-128023BB6846}" srcOrd="4" destOrd="0" presId="urn:microsoft.com/office/officeart/2005/8/layout/venn1"/>
    <dgm:cxn modelId="{3CB8BD90-BE7F-4E61-9A56-59CCDD0B5399}" type="presParOf" srcId="{FD3F62A9-5A29-4384-8531-3C30E720328C}" destId="{B6CD07E3-3C82-4CB5-B472-1A3007B134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D4356-9F75-4C88-A0D1-D2B2B261600A}">
      <dsp:nvSpPr>
        <dsp:cNvPr id="0" name=""/>
        <dsp:cNvSpPr/>
      </dsp:nvSpPr>
      <dsp:spPr>
        <a:xfrm>
          <a:off x="1155257" y="106852"/>
          <a:ext cx="1397897" cy="6989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얕은샘물M" pitchFamily="18" charset="-127"/>
              <a:ea typeface="HY얕은샘물M" pitchFamily="18" charset="-127"/>
            </a:rPr>
            <a:t>경제성</a:t>
          </a:r>
          <a:endParaRPr lang="ko-KR" altLang="en-US" sz="2900" kern="1200" dirty="0">
            <a:latin typeface="HY얕은샘물M" pitchFamily="18" charset="-127"/>
            <a:ea typeface="HY얕은샘물M" pitchFamily="18" charset="-127"/>
          </a:endParaRPr>
        </a:p>
      </dsp:txBody>
      <dsp:txXfrm>
        <a:off x="1175728" y="127323"/>
        <a:ext cx="1356955" cy="658006"/>
      </dsp:txXfrm>
    </dsp:sp>
    <dsp:sp modelId="{7FB421E4-F217-4F1F-93C0-F3872C944643}">
      <dsp:nvSpPr>
        <dsp:cNvPr id="0" name=""/>
        <dsp:cNvSpPr/>
      </dsp:nvSpPr>
      <dsp:spPr>
        <a:xfrm rot="3600000">
          <a:off x="2067090" y="1333619"/>
          <a:ext cx="728481" cy="24463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140480" y="1382545"/>
        <a:ext cx="581701" cy="146780"/>
      </dsp:txXfrm>
    </dsp:sp>
    <dsp:sp modelId="{ABCC6D88-7856-4E45-99DE-FD3AF46CF741}">
      <dsp:nvSpPr>
        <dsp:cNvPr id="0" name=""/>
        <dsp:cNvSpPr/>
      </dsp:nvSpPr>
      <dsp:spPr>
        <a:xfrm>
          <a:off x="2309506" y="2106071"/>
          <a:ext cx="1397897" cy="69894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얕은샘물M" pitchFamily="18" charset="-127"/>
              <a:ea typeface="HY얕은샘물M" pitchFamily="18" charset="-127"/>
            </a:rPr>
            <a:t>고품질</a:t>
          </a:r>
          <a:endParaRPr lang="ko-KR" altLang="en-US" sz="2900" kern="1200" dirty="0">
            <a:latin typeface="HY얕은샘물M" pitchFamily="18" charset="-127"/>
            <a:ea typeface="HY얕은샘물M" pitchFamily="18" charset="-127"/>
          </a:endParaRPr>
        </a:p>
      </dsp:txBody>
      <dsp:txXfrm>
        <a:off x="2329977" y="2126542"/>
        <a:ext cx="1356955" cy="658006"/>
      </dsp:txXfrm>
    </dsp:sp>
    <dsp:sp modelId="{C4AA9ABA-3ED4-4E5B-8302-5FB0D3421F18}">
      <dsp:nvSpPr>
        <dsp:cNvPr id="0" name=""/>
        <dsp:cNvSpPr/>
      </dsp:nvSpPr>
      <dsp:spPr>
        <a:xfrm rot="10800000">
          <a:off x="1489965" y="2333229"/>
          <a:ext cx="728481" cy="24463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1563355" y="2382155"/>
        <a:ext cx="581701" cy="146780"/>
      </dsp:txXfrm>
    </dsp:sp>
    <dsp:sp modelId="{B6C0E63B-8F8B-4255-AE8A-A98E81B07634}">
      <dsp:nvSpPr>
        <dsp:cNvPr id="0" name=""/>
        <dsp:cNvSpPr/>
      </dsp:nvSpPr>
      <dsp:spPr>
        <a:xfrm>
          <a:off x="1007" y="2106071"/>
          <a:ext cx="1397897" cy="69894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얕은샘물M" pitchFamily="18" charset="-127"/>
              <a:ea typeface="HY얕은샘물M" pitchFamily="18" charset="-127"/>
            </a:rPr>
            <a:t>신뢰성</a:t>
          </a:r>
          <a:endParaRPr lang="ko-KR" altLang="en-US" sz="2900" kern="1200" dirty="0">
            <a:latin typeface="HY얕은샘물M" pitchFamily="18" charset="-127"/>
            <a:ea typeface="HY얕은샘물M" pitchFamily="18" charset="-127"/>
          </a:endParaRPr>
        </a:p>
      </dsp:txBody>
      <dsp:txXfrm>
        <a:off x="21478" y="2126542"/>
        <a:ext cx="1356955" cy="658006"/>
      </dsp:txXfrm>
    </dsp:sp>
    <dsp:sp modelId="{CB9CA6AF-CF28-4F0D-874D-07122ADF3AA0}">
      <dsp:nvSpPr>
        <dsp:cNvPr id="0" name=""/>
        <dsp:cNvSpPr/>
      </dsp:nvSpPr>
      <dsp:spPr>
        <a:xfrm rot="18000000">
          <a:off x="912840" y="1333619"/>
          <a:ext cx="728481" cy="24463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986230" y="1382545"/>
        <a:ext cx="581701" cy="146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A61A3-A9E9-403E-934F-A5E81B1937E0}">
      <dsp:nvSpPr>
        <dsp:cNvPr id="0" name=""/>
        <dsp:cNvSpPr/>
      </dsp:nvSpPr>
      <dsp:spPr>
        <a:xfrm>
          <a:off x="842391" y="34400"/>
          <a:ext cx="1651248" cy="165124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경제성</a:t>
          </a:r>
          <a:endParaRPr lang="ko-KR" altLang="en-US" sz="4200" kern="1200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sp:txBody>
      <dsp:txXfrm>
        <a:off x="1062558" y="323369"/>
        <a:ext cx="1210915" cy="743061"/>
      </dsp:txXfrm>
    </dsp:sp>
    <dsp:sp modelId="{270CF428-798F-43AE-9D87-4ADF8E80BC53}">
      <dsp:nvSpPr>
        <dsp:cNvPr id="0" name=""/>
        <dsp:cNvSpPr/>
      </dsp:nvSpPr>
      <dsp:spPr>
        <a:xfrm>
          <a:off x="1438217" y="1066431"/>
          <a:ext cx="1651248" cy="165124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품질</a:t>
          </a:r>
          <a:endParaRPr lang="ko-KR" altLang="en-US" sz="4200" kern="1200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sp:txBody>
      <dsp:txXfrm>
        <a:off x="1943224" y="1493003"/>
        <a:ext cx="990748" cy="908186"/>
      </dsp:txXfrm>
    </dsp:sp>
    <dsp:sp modelId="{7FEC3310-49E7-49A6-B710-128023BB6846}">
      <dsp:nvSpPr>
        <dsp:cNvPr id="0" name=""/>
        <dsp:cNvSpPr/>
      </dsp:nvSpPr>
      <dsp:spPr>
        <a:xfrm>
          <a:off x="246566" y="1066431"/>
          <a:ext cx="1651248" cy="165124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rPr>
            <a:t>신뢰성</a:t>
          </a:r>
          <a:endParaRPr lang="ko-KR" altLang="en-US" sz="4200" kern="1200" dirty="0">
            <a:solidFill>
              <a:schemeClr val="bg1"/>
            </a:solidFill>
            <a:latin typeface="HY얕은샘물M" pitchFamily="18" charset="-127"/>
            <a:ea typeface="HY얕은샘물M" pitchFamily="18" charset="-127"/>
          </a:endParaRPr>
        </a:p>
      </dsp:txBody>
      <dsp:txXfrm>
        <a:off x="402059" y="1493003"/>
        <a:ext cx="990748" cy="90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5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7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0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09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5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14058-6ABD-4423-81A1-E0E3C60D8D0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E5A20-9041-431D-B862-4BA81AD98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7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97280" y="260648"/>
            <a:ext cx="2016224" cy="6480720"/>
            <a:chOff x="323528" y="260648"/>
            <a:chExt cx="2016224" cy="6480720"/>
          </a:xfrm>
        </p:grpSpPr>
        <p:sp>
          <p:nvSpPr>
            <p:cNvPr id="4" name="직사각형 3"/>
            <p:cNvSpPr/>
            <p:nvPr/>
          </p:nvSpPr>
          <p:spPr>
            <a:xfrm>
              <a:off x="323528" y="260648"/>
              <a:ext cx="2016224" cy="5805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3528" y="4941168"/>
              <a:ext cx="2016224" cy="1800200"/>
            </a:xfrm>
            <a:prstGeom prst="rect">
              <a:avLst/>
            </a:prstGeom>
            <a:solidFill>
              <a:schemeClr val="bg1">
                <a:lumMod val="8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483768" y="260648"/>
            <a:ext cx="2016224" cy="6480720"/>
            <a:chOff x="323528" y="260648"/>
            <a:chExt cx="2016224" cy="6480720"/>
          </a:xfrm>
        </p:grpSpPr>
        <p:sp>
          <p:nvSpPr>
            <p:cNvPr id="8" name="직사각형 7"/>
            <p:cNvSpPr/>
            <p:nvPr/>
          </p:nvSpPr>
          <p:spPr>
            <a:xfrm>
              <a:off x="323528" y="260648"/>
              <a:ext cx="2016224" cy="5805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3528" y="4941168"/>
              <a:ext cx="2016224" cy="1800200"/>
            </a:xfrm>
            <a:prstGeom prst="rect">
              <a:avLst/>
            </a:prstGeom>
            <a:solidFill>
              <a:schemeClr val="bg1">
                <a:lumMod val="8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00526" y="260648"/>
            <a:ext cx="2016224" cy="6480720"/>
            <a:chOff x="323528" y="260648"/>
            <a:chExt cx="2016224" cy="6480720"/>
          </a:xfrm>
        </p:grpSpPr>
        <p:sp>
          <p:nvSpPr>
            <p:cNvPr id="11" name="직사각형 10"/>
            <p:cNvSpPr/>
            <p:nvPr/>
          </p:nvSpPr>
          <p:spPr>
            <a:xfrm>
              <a:off x="323528" y="260648"/>
              <a:ext cx="2016224" cy="5805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3528" y="4941168"/>
              <a:ext cx="2016224" cy="1800200"/>
            </a:xfrm>
            <a:prstGeom prst="rect">
              <a:avLst/>
            </a:prstGeom>
            <a:solidFill>
              <a:schemeClr val="bg1">
                <a:lumMod val="8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876256" y="260648"/>
            <a:ext cx="2016224" cy="6480720"/>
            <a:chOff x="323528" y="260648"/>
            <a:chExt cx="2016224" cy="6480720"/>
          </a:xfrm>
        </p:grpSpPr>
        <p:sp>
          <p:nvSpPr>
            <p:cNvPr id="14" name="직사각형 13"/>
            <p:cNvSpPr/>
            <p:nvPr/>
          </p:nvSpPr>
          <p:spPr>
            <a:xfrm>
              <a:off x="323528" y="260648"/>
              <a:ext cx="2016224" cy="5805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4941168"/>
              <a:ext cx="2016224" cy="1800200"/>
            </a:xfrm>
            <a:prstGeom prst="rect">
              <a:avLst/>
            </a:prstGeom>
            <a:solidFill>
              <a:schemeClr val="bg1">
                <a:lumMod val="8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다이아몬드 15"/>
          <p:cNvSpPr/>
          <p:nvPr/>
        </p:nvSpPr>
        <p:spPr>
          <a:xfrm>
            <a:off x="3037533" y="674691"/>
            <a:ext cx="900100" cy="2451750"/>
          </a:xfrm>
          <a:prstGeom prst="diamon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 rot="10800000">
            <a:off x="2771800" y="692696"/>
            <a:ext cx="1440160" cy="576064"/>
          </a:xfrm>
          <a:prstGeom prst="trapezoi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56086" y="3363608"/>
            <a:ext cx="4580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HY얕은샘물M" pitchFamily="18" charset="-127"/>
                <a:ea typeface="HY얕은샘물M" pitchFamily="18" charset="-127"/>
              </a:rPr>
              <a:t>송</a:t>
            </a:r>
            <a:r>
              <a:rPr lang="en-US" altLang="ko-KR" sz="3200" dirty="0" smtClean="0">
                <a:latin typeface="HY얕은샘물M" pitchFamily="18" charset="-127"/>
                <a:ea typeface="HY얕은샘물M" pitchFamily="18" charset="-127"/>
              </a:rPr>
              <a:t>.</a:t>
            </a:r>
            <a:r>
              <a:rPr lang="ko-KR" altLang="en-US" sz="3200" dirty="0" smtClean="0">
                <a:latin typeface="HY얕은샘물M" pitchFamily="18" charset="-127"/>
                <a:ea typeface="HY얕은샘물M" pitchFamily="18" charset="-127"/>
              </a:rPr>
              <a:t>변전 실무 </a:t>
            </a:r>
            <a:endParaRPr lang="en-US" altLang="ko-KR" sz="3200" dirty="0" smtClean="0"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46191" y="4365104"/>
            <a:ext cx="45365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5</a:t>
            </a:r>
            <a:r>
              <a:rPr lang="ko-KR" alt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조 </a:t>
            </a:r>
            <a:endParaRPr lang="en-US" altLang="ko-KR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31503 </a:t>
            </a:r>
            <a:r>
              <a:rPr lang="ko-KR" alt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김상원</a:t>
            </a:r>
            <a:endParaRPr lang="en-US" altLang="ko-KR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31505 </a:t>
            </a:r>
            <a:r>
              <a:rPr lang="ko-KR" alt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itchFamily="18" charset="-127"/>
                <a:ea typeface="휴먼모음T" pitchFamily="18" charset="-127"/>
              </a:rPr>
              <a:t>박기범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9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736" y="-120562"/>
            <a:ext cx="7494531" cy="7128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-99392"/>
            <a:ext cx="5286375" cy="7344816"/>
          </a:xfrm>
          <a:prstGeom prst="rect">
            <a:avLst/>
          </a:prstGeom>
        </p:spPr>
      </p:pic>
      <p:sp>
        <p:nvSpPr>
          <p:cNvPr id="6" name="번개 5"/>
          <p:cNvSpPr/>
          <p:nvPr/>
        </p:nvSpPr>
        <p:spPr>
          <a:xfrm>
            <a:off x="4067944" y="26013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번개 6"/>
          <p:cNvSpPr/>
          <p:nvPr/>
        </p:nvSpPr>
        <p:spPr>
          <a:xfrm>
            <a:off x="-428598" y="548680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865096" cy="6957391"/>
          </a:xfrm>
        </p:spPr>
      </p:pic>
      <p:sp>
        <p:nvSpPr>
          <p:cNvPr id="6" name="번개 5"/>
          <p:cNvSpPr/>
          <p:nvPr/>
        </p:nvSpPr>
        <p:spPr>
          <a:xfrm>
            <a:off x="683568" y="764704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302154775"/>
              </p:ext>
            </p:extLst>
          </p:nvPr>
        </p:nvGraphicFramePr>
        <p:xfrm>
          <a:off x="359532" y="2060848"/>
          <a:ext cx="3708412" cy="291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3648" y="692696"/>
            <a:ext cx="6408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HY얕은샘물M" pitchFamily="18" charset="-127"/>
                <a:ea typeface="HY얕은샘물M" pitchFamily="18" charset="-127"/>
              </a:rPr>
              <a:t>전력 계통 운영의 목표</a:t>
            </a:r>
            <a:endParaRPr lang="ko-KR" altLang="en-US" sz="4400" dirty="0"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813198766"/>
              </p:ext>
            </p:extLst>
          </p:nvPr>
        </p:nvGraphicFramePr>
        <p:xfrm>
          <a:off x="5292080" y="2276872"/>
          <a:ext cx="3336032" cy="275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4211960" y="3140968"/>
            <a:ext cx="1080120" cy="7920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144401"/>
            <a:ext cx="10009112" cy="702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8520" y="973626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HY얕은샘물M" pitchFamily="18" charset="-127"/>
                <a:ea typeface="HY얕은샘물M" pitchFamily="18" charset="-127"/>
              </a:rPr>
              <a:t>급전 자동화 시스템</a:t>
            </a:r>
            <a:r>
              <a:rPr lang="en-US" altLang="ko-KR" sz="4400" dirty="0" smtClean="0">
                <a:latin typeface="HY얕은샘물M" pitchFamily="18" charset="-127"/>
                <a:ea typeface="HY얕은샘물M" pitchFamily="18" charset="-127"/>
              </a:rPr>
              <a:t>(EMS)</a:t>
            </a:r>
            <a:endParaRPr lang="ko-KR" altLang="en-US" sz="4400" dirty="0"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4466" y="1743067"/>
            <a:ext cx="462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얕은샘물M" pitchFamily="18" charset="-127"/>
                <a:ea typeface="HY얕은샘물M" pitchFamily="18" charset="-127"/>
              </a:rPr>
              <a:t>원방 감시 및 제어</a:t>
            </a:r>
            <a:r>
              <a:rPr lang="en-US" altLang="ko-KR" sz="4000" dirty="0" smtClean="0">
                <a:latin typeface="HY얕은샘물M" pitchFamily="18" charset="-127"/>
                <a:ea typeface="HY얕은샘물M" pitchFamily="18" charset="-127"/>
              </a:rPr>
              <a:t>(SCADA)</a:t>
            </a:r>
            <a:endParaRPr lang="ko-KR" altLang="en-US" sz="4000" dirty="0"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3289" y="973626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얕은샘물M" pitchFamily="18" charset="-127"/>
                <a:ea typeface="HY얕은샘물M" pitchFamily="18" charset="-127"/>
              </a:rPr>
              <a:t>자동 발전 제어</a:t>
            </a:r>
            <a:r>
              <a:rPr lang="en-US" altLang="ko-KR" sz="3600" dirty="0" smtClean="0">
                <a:latin typeface="HY얕은샘물M" pitchFamily="18" charset="-127"/>
                <a:ea typeface="HY얕은샘물M" pitchFamily="18" charset="-127"/>
              </a:rPr>
              <a:t>(AGC)</a:t>
            </a:r>
            <a:endParaRPr lang="ko-KR" altLang="en-US" sz="3600" dirty="0"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88540" y="0"/>
            <a:ext cx="9649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얕은샘물M" pitchFamily="18" charset="-127"/>
                <a:ea typeface="HY얕은샘물M" pitchFamily="18" charset="-127"/>
              </a:rPr>
              <a:t>전력 계통 운영 체계 및 급전 자동화 설비</a:t>
            </a:r>
            <a:endParaRPr lang="ko-KR" altLang="en-US" sz="40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128146"/>
            <a:ext cx="11864548" cy="8066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959" y="414241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rPr>
              <a:t>전력계통의 특징</a:t>
            </a:r>
            <a:endParaRPr lang="ko-KR" altLang="en-US" sz="5400">
              <a:solidFill>
                <a:schemeClr val="bg1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7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7744" y="2568099"/>
            <a:ext cx="5616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latin typeface="HY얕은샘물M" pitchFamily="18" charset="-127"/>
                <a:ea typeface="HY얕은샘물M" pitchFamily="18" charset="-127"/>
              </a:rPr>
              <a:t>감사합니다</a:t>
            </a:r>
            <a:r>
              <a:rPr lang="en-US" altLang="ko-KR" sz="8800" dirty="0" smtClean="0">
                <a:latin typeface="HY얕은샘물M" pitchFamily="18" charset="-127"/>
                <a:ea typeface="HY얕은샘물M" pitchFamily="18" charset="-127"/>
              </a:rPr>
              <a:t>~</a:t>
            </a:r>
            <a:endParaRPr lang="ko-KR" altLang="en-US" sz="88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8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53466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전력 계통의 일반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9392"/>
            <a:ext cx="9433048" cy="7416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260648"/>
            <a:ext cx="705678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목차</a:t>
            </a:r>
            <a:endParaRPr lang="en-US" altLang="ko-KR" sz="5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endParaRPr lang="en-US" altLang="ko-KR" sz="5400" dirty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전력계통이란</a:t>
            </a:r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전력의 송전과 변전</a:t>
            </a:r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배전</a:t>
            </a:r>
            <a:endParaRPr lang="en-US" altLang="ko-KR" sz="5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전력계통 운영 목표</a:t>
            </a:r>
            <a:endParaRPr lang="en-US" altLang="ko-KR" sz="5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급전 자동화 시스템</a:t>
            </a:r>
            <a:endParaRPr lang="en-US" altLang="ko-KR" sz="5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5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전력계통의 특징</a:t>
            </a:r>
            <a:endParaRPr lang="ko-KR" altLang="en-US" sz="5400" dirty="0">
              <a:solidFill>
                <a:schemeClr val="accent3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89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7" name="직선 연결선 7176"/>
          <p:cNvCxnSpPr/>
          <p:nvPr/>
        </p:nvCxnSpPr>
        <p:spPr>
          <a:xfrm>
            <a:off x="2966352" y="3388349"/>
            <a:ext cx="3477856" cy="1126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로 말린 두루마리 모양 7"/>
          <p:cNvSpPr/>
          <p:nvPr/>
        </p:nvSpPr>
        <p:spPr>
          <a:xfrm>
            <a:off x="323527" y="1121575"/>
            <a:ext cx="1618322" cy="1299313"/>
          </a:xfrm>
          <a:prstGeom prst="horizontalScroll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가로로 말린 두루마리 모양 9"/>
          <p:cNvSpPr/>
          <p:nvPr/>
        </p:nvSpPr>
        <p:spPr>
          <a:xfrm>
            <a:off x="323526" y="2806422"/>
            <a:ext cx="1618323" cy="1163855"/>
          </a:xfrm>
          <a:prstGeom prst="horizontalScroll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가로로 말린 두루마리 모양 10"/>
          <p:cNvSpPr/>
          <p:nvPr/>
        </p:nvSpPr>
        <p:spPr>
          <a:xfrm>
            <a:off x="270450" y="4329100"/>
            <a:ext cx="1618321" cy="1224136"/>
          </a:xfrm>
          <a:prstGeom prst="horizontalScroll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210268" y="2854454"/>
            <a:ext cx="1512168" cy="10801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73855" y="2890157"/>
            <a:ext cx="1512168" cy="10801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80312" y="1268760"/>
            <a:ext cx="1512168" cy="108012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80312" y="2924944"/>
            <a:ext cx="1512168" cy="108012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80312" y="4437112"/>
            <a:ext cx="1512168" cy="108012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80112" y="2924944"/>
            <a:ext cx="1512168" cy="108012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endCxn id="12" idx="1"/>
          </p:cNvCxnSpPr>
          <p:nvPr/>
        </p:nvCxnSpPr>
        <p:spPr>
          <a:xfrm>
            <a:off x="1941849" y="1771232"/>
            <a:ext cx="489871" cy="1241402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2" idx="2"/>
          </p:cNvCxnSpPr>
          <p:nvPr/>
        </p:nvCxnSpPr>
        <p:spPr>
          <a:xfrm>
            <a:off x="1941849" y="3388350"/>
            <a:ext cx="268419" cy="6164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꺾인 연결선 7170"/>
          <p:cNvCxnSpPr>
            <a:endCxn id="12" idx="3"/>
          </p:cNvCxnSpPr>
          <p:nvPr/>
        </p:nvCxnSpPr>
        <p:spPr>
          <a:xfrm flipV="1">
            <a:off x="1888771" y="3776394"/>
            <a:ext cx="542949" cy="1164774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직선 화살표 연결선 7181"/>
          <p:cNvCxnSpPr>
            <a:stCxn id="17" idx="6"/>
            <a:endCxn id="15" idx="1"/>
          </p:cNvCxnSpPr>
          <p:nvPr/>
        </p:nvCxnSpPr>
        <p:spPr>
          <a:xfrm>
            <a:off x="7092280" y="3465004"/>
            <a:ext cx="2880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꺾인 연결선 7184"/>
          <p:cNvCxnSpPr>
            <a:stCxn id="17" idx="7"/>
            <a:endCxn id="14" idx="1"/>
          </p:cNvCxnSpPr>
          <p:nvPr/>
        </p:nvCxnSpPr>
        <p:spPr>
          <a:xfrm rot="5400000" flipH="1" flipV="1">
            <a:off x="6488418" y="2191230"/>
            <a:ext cx="1274304" cy="509484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꺾인 연결선 7186"/>
          <p:cNvCxnSpPr>
            <a:stCxn id="17" idx="5"/>
            <a:endCxn id="16" idx="1"/>
          </p:cNvCxnSpPr>
          <p:nvPr/>
        </p:nvCxnSpPr>
        <p:spPr>
          <a:xfrm rot="16200000" flipH="1">
            <a:off x="6560426" y="4157286"/>
            <a:ext cx="1130288" cy="509484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8" name="TextBox 7187"/>
          <p:cNvSpPr txBox="1"/>
          <p:nvPr/>
        </p:nvSpPr>
        <p:spPr>
          <a:xfrm>
            <a:off x="2167170" y="6036096"/>
            <a:ext cx="488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휴먼모음T" pitchFamily="18" charset="-127"/>
                <a:ea typeface="휴먼모음T" pitchFamily="18" charset="-127"/>
              </a:rPr>
              <a:t>전력 계통의 개념도</a:t>
            </a:r>
            <a:endParaRPr lang="ko-KR" altLang="en-US" sz="24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3416"/>
          </a:xfrm>
          <a:prstGeom prst="rect">
            <a:avLst/>
          </a:prstGeom>
        </p:spPr>
      </p:pic>
      <p:sp>
        <p:nvSpPr>
          <p:cNvPr id="5" name="번개 4"/>
          <p:cNvSpPr/>
          <p:nvPr/>
        </p:nvSpPr>
        <p:spPr>
          <a:xfrm>
            <a:off x="4572000" y="1700808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99392"/>
            <a:ext cx="11521280" cy="7344816"/>
          </a:xfrm>
          <a:prstGeom prst="rect">
            <a:avLst/>
          </a:prstGeom>
        </p:spPr>
      </p:pic>
      <p:sp>
        <p:nvSpPr>
          <p:cNvPr id="5" name="번개 4"/>
          <p:cNvSpPr/>
          <p:nvPr/>
        </p:nvSpPr>
        <p:spPr>
          <a:xfrm>
            <a:off x="323528" y="780728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5" y="0"/>
            <a:ext cx="10513169" cy="7029400"/>
          </a:xfrm>
          <a:prstGeom prst="rect">
            <a:avLst/>
          </a:prstGeom>
        </p:spPr>
      </p:pic>
      <p:sp>
        <p:nvSpPr>
          <p:cNvPr id="8" name="번개 7"/>
          <p:cNvSpPr/>
          <p:nvPr/>
        </p:nvSpPr>
        <p:spPr>
          <a:xfrm>
            <a:off x="2339752" y="1340768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0"/>
            <a:ext cx="10009112" cy="6957392"/>
          </a:xfrm>
          <a:prstGeom prst="rect">
            <a:avLst/>
          </a:prstGeom>
        </p:spPr>
      </p:pic>
      <p:sp>
        <p:nvSpPr>
          <p:cNvPr id="5" name="번개 4"/>
          <p:cNvSpPr/>
          <p:nvPr/>
        </p:nvSpPr>
        <p:spPr>
          <a:xfrm>
            <a:off x="4563899" y="548680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0"/>
            <a:ext cx="576064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-99392"/>
            <a:ext cx="6480720" cy="7056784"/>
          </a:xfrm>
          <a:prstGeom prst="rect">
            <a:avLst/>
          </a:prstGeom>
        </p:spPr>
      </p:pic>
      <p:sp>
        <p:nvSpPr>
          <p:cNvPr id="6" name="번개 5"/>
          <p:cNvSpPr/>
          <p:nvPr/>
        </p:nvSpPr>
        <p:spPr>
          <a:xfrm>
            <a:off x="5944449" y="1655064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번개 6"/>
          <p:cNvSpPr/>
          <p:nvPr/>
        </p:nvSpPr>
        <p:spPr>
          <a:xfrm>
            <a:off x="-252536" y="1484784"/>
            <a:ext cx="1944216" cy="1381844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78</Words>
  <Application>Microsoft Office PowerPoint</Application>
  <PresentationFormat>화면 슬라이드 쇼(4:3)</PresentationFormat>
  <Paragraphs>26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전력설비05</dc:creator>
  <cp:lastModifiedBy>전기1</cp:lastModifiedBy>
  <cp:revision>12</cp:revision>
  <dcterms:created xsi:type="dcterms:W3CDTF">2017-05-18T00:18:20Z</dcterms:created>
  <dcterms:modified xsi:type="dcterms:W3CDTF">2017-05-18T02:10:29Z</dcterms:modified>
</cp:coreProperties>
</file>